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0970-033C-4C0A-BB81-956342859F33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1455-3598-4011-9A76-A89F8D1C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7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0970-033C-4C0A-BB81-956342859F33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1455-3598-4011-9A76-A89F8D1C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1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0970-033C-4C0A-BB81-956342859F33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1455-3598-4011-9A76-A89F8D1C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30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0970-033C-4C0A-BB81-956342859F33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1455-3598-4011-9A76-A89F8D1C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01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0970-033C-4C0A-BB81-956342859F33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1455-3598-4011-9A76-A89F8D1C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2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0970-033C-4C0A-BB81-956342859F33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1455-3598-4011-9A76-A89F8D1C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37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0970-033C-4C0A-BB81-956342859F33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1455-3598-4011-9A76-A89F8D1C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7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0970-033C-4C0A-BB81-956342859F33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1455-3598-4011-9A76-A89F8D1C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68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0970-033C-4C0A-BB81-956342859F33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1455-3598-4011-9A76-A89F8D1C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7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0970-033C-4C0A-BB81-956342859F33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1455-3598-4011-9A76-A89F8D1C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6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0970-033C-4C0A-BB81-956342859F33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1455-3598-4011-9A76-A89F8D1C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5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E0970-033C-4C0A-BB81-956342859F33}" type="datetimeFigureOut">
              <a:rPr lang="en-US" smtClean="0"/>
              <a:t>9/22/2012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51455-3598-4011-9A76-A89F8D1C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2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PowerPoint Test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88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Test</vt:lpstr>
    </vt:vector>
  </TitlesOfParts>
  <Company>Washtenaw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Test</dc:title>
  <dc:creator>WCC</dc:creator>
  <cp:lastModifiedBy>WCC</cp:lastModifiedBy>
  <cp:revision>1</cp:revision>
  <dcterms:created xsi:type="dcterms:W3CDTF">2012-09-22T20:59:15Z</dcterms:created>
  <dcterms:modified xsi:type="dcterms:W3CDTF">2012-09-22T20:59:33Z</dcterms:modified>
</cp:coreProperties>
</file>